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8" r:id="rId3"/>
    <p:sldId id="260" r:id="rId4"/>
    <p:sldId id="259" r:id="rId5"/>
    <p:sldId id="257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082"/>
  </p:normalViewPr>
  <p:slideViewPr>
    <p:cSldViewPr>
      <p:cViewPr varScale="1">
        <p:scale>
          <a:sx n="50" d="100"/>
          <a:sy n="50" d="100"/>
        </p:scale>
        <p:origin x="12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DCA80-AE43-174A-9F2A-7C7EEE83AEB3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FDA69-2FDF-D940-87BF-8FD5B967F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5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for</a:t>
            </a:r>
            <a:r>
              <a:rPr lang="en-US" baseline="0" dirty="0" smtClean="0"/>
              <a:t> students: what’s this? Tell me everything you know! (Very Hungry Caterpillar knowledge should cover all the basics!)</a:t>
            </a:r>
            <a:endParaRPr lang="en-US" dirty="0" smtClean="0"/>
          </a:p>
          <a:p>
            <a:r>
              <a:rPr lang="en-US" dirty="0" smtClean="0"/>
              <a:t>Peacock butterfly caterpillar </a:t>
            </a:r>
            <a:r>
              <a:rPr lang="mr-IN" dirty="0" smtClean="0"/>
              <a:t>–</a:t>
            </a:r>
            <a:r>
              <a:rPr lang="en-US" dirty="0" smtClean="0"/>
              <a:t> photo</a:t>
            </a:r>
            <a:r>
              <a:rPr lang="en-US" baseline="0" dirty="0" smtClean="0"/>
              <a:t> credit Nick </a:t>
            </a:r>
            <a:r>
              <a:rPr lang="en-US" baseline="0" dirty="0" err="1" smtClean="0"/>
              <a:t>Goodrum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FDA69-2FDF-D940-87BF-8FD5B967F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8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lots</a:t>
            </a:r>
            <a:r>
              <a:rPr lang="en-US" baseline="0" dirty="0" smtClean="0"/>
              <a:t> of very hungry caterpillars eating… and then a pupa</a:t>
            </a:r>
            <a:endParaRPr lang="en-US" dirty="0" smtClean="0"/>
          </a:p>
          <a:p>
            <a:r>
              <a:rPr lang="en-US" dirty="0" smtClean="0"/>
              <a:t>Eating! And Pupating - Photo Credits Angela Parker &amp; Peter von </a:t>
            </a:r>
            <a:r>
              <a:rPr lang="en-US" dirty="0" err="1" smtClean="0"/>
              <a:t>Bagh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FDA69-2FDF-D940-87BF-8FD5B967FF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2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Peacock butterfly - Photo credit Robert Pittman</a:t>
            </a:r>
          </a:p>
          <a:p>
            <a:r>
              <a:rPr lang="en-US" dirty="0" smtClean="0"/>
              <a:t>You can watch the whole process here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=l0TKIKSavUM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FDA69-2FDF-D940-87BF-8FD5B967FF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2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what are these? What do they have in common with caterpillars?</a:t>
            </a:r>
          </a:p>
          <a:p>
            <a:r>
              <a:rPr lang="en-GB" dirty="0" smtClean="0"/>
              <a:t>Idea that these are maggots – which will also pupate, but</a:t>
            </a:r>
            <a:r>
              <a:rPr lang="en-GB" baseline="0" dirty="0" smtClean="0"/>
              <a:t> turn into flies not butterflies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FDA69-2FDF-D940-87BF-8FD5B967FF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1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Where do maggots live? Idea that blowflies</a:t>
            </a:r>
            <a:r>
              <a:rPr lang="en-GB" baseline="0" dirty="0" smtClean="0"/>
              <a:t> lay their eggs in/on dead bodies – important context for interpreting maggot </a:t>
            </a:r>
            <a:r>
              <a:rPr lang="en-GB" baseline="0" smtClean="0"/>
              <a:t>behaviour results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FDA69-2FDF-D940-87BF-8FD5B967FF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0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E3CB-4339-44B2-B615-ACA5EE8FEBB3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E742-0A38-466E-8F0D-61C4B017C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3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E3CB-4339-44B2-B615-ACA5EE8FEBB3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E742-0A38-466E-8F0D-61C4B017C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5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E3CB-4339-44B2-B615-ACA5EE8FEBB3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E742-0A38-466E-8F0D-61C4B017C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65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E3CB-4339-44B2-B615-ACA5EE8FEBB3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E742-0A38-466E-8F0D-61C4B017C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2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E3CB-4339-44B2-B615-ACA5EE8FEBB3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E742-0A38-466E-8F0D-61C4B017C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E3CB-4339-44B2-B615-ACA5EE8FEBB3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E742-0A38-466E-8F0D-61C4B017C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4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E3CB-4339-44B2-B615-ACA5EE8FEBB3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E742-0A38-466E-8F0D-61C4B017C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1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E3CB-4339-44B2-B615-ACA5EE8FEBB3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E742-0A38-466E-8F0D-61C4B017C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0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E3CB-4339-44B2-B615-ACA5EE8FEBB3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E742-0A38-466E-8F0D-61C4B017C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12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E3CB-4339-44B2-B615-ACA5EE8FEBB3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E742-0A38-466E-8F0D-61C4B017C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08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E3CB-4339-44B2-B615-ACA5EE8FEBB3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E742-0A38-466E-8F0D-61C4B017C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4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DE3CB-4339-44B2-B615-ACA5EE8FEBB3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3E742-0A38-466E-8F0D-61C4B017C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64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5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22" y="1304978"/>
            <a:ext cx="8695756" cy="42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76672"/>
            <a:ext cx="2714767" cy="5696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476672"/>
            <a:ext cx="5665321" cy="56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47" y="333586"/>
            <a:ext cx="8744107" cy="619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83" y="980728"/>
            <a:ext cx="858273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74944"/>
            <a:ext cx="7200800" cy="598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133</Words>
  <Application>Microsoft Macintosh PowerPoint</Application>
  <PresentationFormat>On-screen Show (4:3)</PresentationFormat>
  <Paragraphs>14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Microsoft Office User</cp:lastModifiedBy>
  <cp:revision>10</cp:revision>
  <dcterms:created xsi:type="dcterms:W3CDTF">2015-06-14T16:51:06Z</dcterms:created>
  <dcterms:modified xsi:type="dcterms:W3CDTF">2018-11-12T18:30:46Z</dcterms:modified>
</cp:coreProperties>
</file>