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/>
    <p:restoredTop sz="92085"/>
  </p:normalViewPr>
  <p:slideViewPr>
    <p:cSldViewPr snapToGrid="0" snapToObjects="1">
      <p:cViewPr varScale="1">
        <p:scale>
          <a:sx n="101" d="100"/>
          <a:sy n="101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3F37-2952-D94B-AE74-497ED768E00F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18B88-F07D-3742-A0D8-D43D06658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comeonworkitout</a:t>
            </a:r>
            <a:r>
              <a:rPr lang="en-US" dirty="0" smtClean="0"/>
              <a:t>, </a:t>
            </a:r>
            <a:r>
              <a:rPr lang="en-US" dirty="0" err="1" smtClean="0"/>
              <a:t>flikr</a:t>
            </a:r>
            <a:r>
              <a:rPr lang="en-US" dirty="0" smtClean="0"/>
              <a:t> : Barnacles! One of Charles Darwin’s </a:t>
            </a:r>
            <a:r>
              <a:rPr lang="en-US" dirty="0" err="1" smtClean="0"/>
              <a:t>favourite</a:t>
            </a:r>
            <a:r>
              <a:rPr lang="en-US" dirty="0" smtClean="0"/>
              <a:t> organisms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8B88-F07D-3742-A0D8-D43D066582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Credit – </a:t>
            </a:r>
            <a:r>
              <a:rPr lang="en-US" baseline="0" dirty="0" err="1" smtClean="0"/>
              <a:t>Oli</a:t>
            </a:r>
            <a:endParaRPr lang="en-US" baseline="0" dirty="0" smtClean="0"/>
          </a:p>
          <a:p>
            <a:r>
              <a:rPr lang="en-US" baseline="0" dirty="0" smtClean="0"/>
              <a:t>Possible questions: why are these barnacles closed up? (because tide it out and they would dry out).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8B88-F07D-3742-A0D8-D43D066582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9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 </a:t>
            </a:r>
            <a:r>
              <a:rPr lang="mr-IN" dirty="0" smtClean="0"/>
              <a:t>–</a:t>
            </a:r>
            <a:r>
              <a:rPr lang="en-US" dirty="0" smtClean="0"/>
              <a:t> Susannah</a:t>
            </a:r>
            <a:r>
              <a:rPr lang="en-US" baseline="0" dirty="0" smtClean="0"/>
              <a:t> Anderson: Possible questions: What do you think these barnacles are doing? And what are those </a:t>
            </a:r>
            <a:r>
              <a:rPr lang="en-US" baseline="0" dirty="0" err="1" smtClean="0"/>
              <a:t>frondy</a:t>
            </a:r>
            <a:r>
              <a:rPr lang="en-US" baseline="0" dirty="0" smtClean="0"/>
              <a:t> structures? (the barnacles are feeding by waving the fronds through the water to try and catch food particles).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8B88-F07D-3742-A0D8-D43D066582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5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Credit </a:t>
            </a:r>
            <a:r>
              <a:rPr lang="mr-IN" dirty="0" smtClean="0"/>
              <a:t>–</a:t>
            </a:r>
            <a:r>
              <a:rPr lang="en-US" dirty="0" smtClean="0"/>
              <a:t> Susannah</a:t>
            </a:r>
            <a:r>
              <a:rPr lang="en-US" baseline="0" dirty="0" smtClean="0"/>
              <a:t> Anderson: The “fronds” are actually legs – think of a barnacle as being like a little shrimp, lying on its back in its little home, waving its legs in the water to feed.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8B88-F07D-3742-A0D8-D43D066582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 </a:t>
            </a:r>
            <a:r>
              <a:rPr lang="mr-IN" dirty="0" smtClean="0"/>
              <a:t>–</a:t>
            </a:r>
            <a:r>
              <a:rPr lang="en-US" dirty="0" smtClean="0"/>
              <a:t> Susannah</a:t>
            </a:r>
            <a:r>
              <a:rPr lang="en-US" baseline="0" dirty="0" smtClean="0"/>
              <a:t> Anderson. Barnacles have the longest penis to body ratio in the animal kingdom: the penis can be 50x the length of the body – why do you think this is? (it allows male barnacles to mate with </a:t>
            </a:r>
            <a:r>
              <a:rPr lang="en-US" baseline="0" dirty="0" err="1" smtClean="0"/>
              <a:t>neighbouring</a:t>
            </a:r>
            <a:r>
              <a:rPr lang="en-US" baseline="0" dirty="0" smtClean="0"/>
              <a:t> female barnacles without having to move or leave the shelter of their shells) If a barnacle was the size of a man </a:t>
            </a:r>
            <a:r>
              <a:rPr lang="mr-IN" baseline="0" dirty="0" smtClean="0"/>
              <a:t>–</a:t>
            </a:r>
            <a:r>
              <a:rPr lang="en-US" baseline="0" dirty="0" smtClean="0"/>
              <a:t> it’s penis would be as big as Nelson’s Column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8B88-F07D-3742-A0D8-D43D066582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Budak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Barnacles on swimming crab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18B88-F07D-3742-A0D8-D43D066582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4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2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3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8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1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9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16D6-15A8-7C42-AFB6-E56EDD3BB03E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65CA-7095-C445-8706-3AA4D7E68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830" y="0"/>
            <a:ext cx="9607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566" y="0"/>
            <a:ext cx="857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25" y="0"/>
            <a:ext cx="10310133" cy="68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221</Words>
  <Application>Microsoft Macintosh PowerPoint</Application>
  <PresentationFormat>Widescreen</PresentationFormat>
  <Paragraphs>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2018-11-08T13:48:23Z</dcterms:created>
  <dcterms:modified xsi:type="dcterms:W3CDTF">2018-11-12T18:29:44Z</dcterms:modified>
</cp:coreProperties>
</file>