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9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49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1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6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8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C579F-E1F2-478D-A0F4-6F2317E84C77}" type="datetimeFigureOut">
              <a:rPr lang="en-GB" smtClean="0"/>
              <a:t>11/02/17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0ECF9-30FE-4869-8721-55B393FE8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6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109662"/>
            <a:ext cx="3932237" cy="1600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a typeface="Farah" charset="-78"/>
                <a:cs typeface="Farah" charset="-78"/>
              </a:rPr>
              <a:t>Sense and Sensibilities</a:t>
            </a:r>
            <a:endParaRPr lang="en-US" sz="5400" b="1" dirty="0">
              <a:ea typeface="Farah" charset="-78"/>
              <a:cs typeface="Farah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3789946"/>
            <a:ext cx="3932237" cy="20790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02" y="3997192"/>
            <a:ext cx="3448408" cy="1741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2295" y="5868988"/>
            <a:ext cx="379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and resource by Jessica Mitchell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  <a:ea typeface="Farah" charset="-78"/>
                <a:cs typeface="Farah" charset="-78"/>
              </a:rPr>
              <a:t>The Banded Mongoose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18" y="1465232"/>
            <a:ext cx="4036448" cy="2512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611" y="1465232"/>
            <a:ext cx="3585772" cy="2485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099" y="4300704"/>
            <a:ext cx="3757419" cy="2416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335" y="1465232"/>
            <a:ext cx="2218006" cy="221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1611" y="4300703"/>
            <a:ext cx="3585772" cy="2416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18" y="4300704"/>
            <a:ext cx="3775388" cy="23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+mn-lt"/>
                <a:ea typeface="Farah" charset="-78"/>
                <a:cs typeface="Farah" charset="-78"/>
              </a:rPr>
              <a:t>What </a:t>
            </a:r>
            <a:r>
              <a:rPr lang="en-GB" b="1" dirty="0" smtClean="0">
                <a:latin typeface="+mn-lt"/>
                <a:ea typeface="Farah" charset="-78"/>
                <a:cs typeface="Farah" charset="-78"/>
              </a:rPr>
              <a:t>senses  </a:t>
            </a:r>
            <a:r>
              <a:rPr lang="en-GB" b="1" dirty="0">
                <a:latin typeface="+mn-lt"/>
                <a:ea typeface="Farah" charset="-78"/>
                <a:cs typeface="Farah" charset="-78"/>
              </a:rPr>
              <a:t>are important to these animals?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811" y="2533499"/>
            <a:ext cx="3367956" cy="1842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63" y="4130447"/>
            <a:ext cx="3317675" cy="2019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83" y="2533580"/>
            <a:ext cx="3553968" cy="2368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666" y="3600654"/>
            <a:ext cx="2344911" cy="28723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7660" y="5949751"/>
            <a:ext cx="126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Farah" charset="-78"/>
                <a:cs typeface="Farah" charset="-78"/>
              </a:rPr>
              <a:t>Mole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5083" y="1965759"/>
            <a:ext cx="219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Farah" charset="-78"/>
                <a:cs typeface="Farah" charset="-78"/>
              </a:rPr>
              <a:t>Snake Eagle</a:t>
            </a:r>
            <a:endParaRPr lang="en-US" sz="2800" dirty="0">
              <a:ea typeface="Farah" charset="-78"/>
              <a:cs typeface="Farah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0729" y="3456118"/>
            <a:ext cx="197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Farah" charset="-78"/>
                <a:cs typeface="Farah" charset="-78"/>
              </a:rPr>
              <a:t>Reef Shark</a:t>
            </a:r>
            <a:endParaRPr lang="en-US" sz="2800" dirty="0">
              <a:ea typeface="Farah" charset="-78"/>
              <a:cs typeface="Farah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4129" y="4477959"/>
            <a:ext cx="202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Farah" charset="-78"/>
                <a:cs typeface="Farah" charset="-78"/>
              </a:rPr>
              <a:t>Honey Bee</a:t>
            </a:r>
            <a:endParaRPr lang="en-US" sz="2800" dirty="0">
              <a:ea typeface="Farah" charset="-78"/>
              <a:cs typeface="Fara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654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Farah" charset="-78"/>
                <a:cs typeface="Farah" charset="-78"/>
              </a:rPr>
              <a:t>Acknowledgements</a:t>
            </a:r>
            <a:endParaRPr lang="en-US" dirty="0">
              <a:latin typeface="+mn-lt"/>
              <a:ea typeface="Farah" charset="-78"/>
              <a:cs typeface="Farah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ASAB Education Committee would like to thank: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Jessica Mitchell </a:t>
            </a:r>
            <a:r>
              <a:rPr lang="en-US" smtClean="0"/>
              <a:t>(Liverpool John </a:t>
            </a:r>
            <a:r>
              <a:rPr lang="en-US" dirty="0" err="1"/>
              <a:t>M</a:t>
            </a:r>
            <a:r>
              <a:rPr lang="en-US" dirty="0" err="1" smtClean="0"/>
              <a:t>oores</a:t>
            </a:r>
            <a:r>
              <a:rPr lang="en-US" dirty="0" smtClean="0"/>
              <a:t> University) for developing this resource and for all the banded mongoose photographs. </a:t>
            </a:r>
          </a:p>
          <a:p>
            <a:pPr marL="0" indent="0">
              <a:buNone/>
            </a:pPr>
            <a:r>
              <a:rPr lang="en-US" dirty="0" smtClean="0"/>
              <a:t>Also thanks go to the following</a:t>
            </a:r>
          </a:p>
          <a:p>
            <a:pPr marL="0" indent="0">
              <a:buNone/>
            </a:pPr>
            <a:r>
              <a:rPr lang="en-US" dirty="0" smtClean="0"/>
              <a:t>Mick </a:t>
            </a:r>
            <a:r>
              <a:rPr lang="en-US" dirty="0" err="1" smtClean="0"/>
              <a:t>Hoult</a:t>
            </a:r>
            <a:r>
              <a:rPr lang="en-US" dirty="0" smtClean="0"/>
              <a:t> (bee photograph)</a:t>
            </a:r>
          </a:p>
          <a:p>
            <a:pPr marL="0" indent="0">
              <a:buNone/>
            </a:pPr>
            <a:r>
              <a:rPr lang="en-US" dirty="0" smtClean="0"/>
              <a:t>Robert </a:t>
            </a:r>
            <a:r>
              <a:rPr lang="en-US" dirty="0" err="1" smtClean="0"/>
              <a:t>Muckley</a:t>
            </a:r>
            <a:r>
              <a:rPr lang="en-US" dirty="0" smtClean="0"/>
              <a:t> (snake eagle photograph)</a:t>
            </a:r>
          </a:p>
          <a:p>
            <a:pPr marL="0" indent="0">
              <a:buNone/>
            </a:pPr>
            <a:r>
              <a:rPr lang="en-US" dirty="0" smtClean="0"/>
              <a:t>Alex McLachlan (mole photograph)</a:t>
            </a:r>
          </a:p>
          <a:p>
            <a:pPr marL="0" indent="0">
              <a:buNone/>
            </a:pPr>
            <a:r>
              <a:rPr lang="en-US" dirty="0" smtClean="0"/>
              <a:t>Joe Boyd (shark photograph)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92" y="4435343"/>
            <a:ext cx="3448408" cy="17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88</Words>
  <Application>Microsoft Macintosh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Sense and Sensibilities</vt:lpstr>
      <vt:lpstr>The Banded Mongoose</vt:lpstr>
      <vt:lpstr>What senses  are important to these animals?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learn about animal senses</dc:title>
  <dc:creator>Jessica Mitchell</dc:creator>
  <cp:lastModifiedBy>hannah rowland</cp:lastModifiedBy>
  <cp:revision>14</cp:revision>
  <dcterms:created xsi:type="dcterms:W3CDTF">2016-12-08T12:41:20Z</dcterms:created>
  <dcterms:modified xsi:type="dcterms:W3CDTF">2017-02-11T19:37:27Z</dcterms:modified>
</cp:coreProperties>
</file>